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nger Armstrong" initials="GA" lastIdx="2" clrIdx="0">
    <p:extLst>
      <p:ext uri="{19B8F6BF-5375-455C-9EA6-DF929625EA0E}">
        <p15:presenceInfo xmlns:p15="http://schemas.microsoft.com/office/powerpoint/2012/main" userId="S::CC62111@tn.gov::21620b38-1210-4ec4-bcae-b03005332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F43F7-8FD2-4693-A949-A865D38E24D7}" v="22" dt="2022-02-02T16:56:45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7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0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6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0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8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7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8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A941-2D37-4F67-B89A-4FCDFD27F308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hyperlink" Target="mailto:Staci.Golloway@tn.gov" TargetMode="External"/><Relationship Id="rId9" Type="http://schemas.openxmlformats.org/officeDocument/2006/relationships/image" Target="../media/image7.jp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28B669-45A8-4956-8E51-114D1E6D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1" y="0"/>
            <a:ext cx="6679578" cy="19918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One Stop Re-Entry Shop</a:t>
            </a:r>
            <a:br>
              <a:rPr lang="en-US" sz="3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</a:br>
            <a:r>
              <a:rPr lang="en-US" sz="2400" dirty="0">
                <a:latin typeface="+mn-lt"/>
              </a:rPr>
              <a:t>for Justice-Involved Individuals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Wednesday, February 9, 2022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1:00 PM – 3:00 PM EST</a:t>
            </a:r>
            <a:br>
              <a:rPr lang="en-US" sz="2400" dirty="0">
                <a:latin typeface="+mn-lt"/>
              </a:rPr>
            </a:br>
            <a:r>
              <a:rPr lang="en-US" sz="1800" b="1" dirty="0">
                <a:latin typeface="+mn-lt"/>
              </a:rPr>
              <a:t>Hosted by the East Tennessee Re-Entry Collaborative</a:t>
            </a:r>
            <a:endParaRPr lang="en-US" sz="2400" b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78977-54C2-40F2-B0AC-8470E5AE0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11" y="2141034"/>
            <a:ext cx="3284426" cy="1293542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600" u="sng" dirty="0"/>
              <a:t>Location: </a:t>
            </a:r>
          </a:p>
          <a:p>
            <a:r>
              <a:rPr lang="en-US" sz="1500" dirty="0"/>
              <a:t>American Job Center – Knoxville</a:t>
            </a:r>
          </a:p>
          <a:p>
            <a:r>
              <a:rPr lang="en-US" sz="1500" dirty="0"/>
              <a:t>2700 Middlebrook Pike Ste 100</a:t>
            </a:r>
          </a:p>
          <a:p>
            <a:r>
              <a:rPr lang="en-US" sz="1500" dirty="0"/>
              <a:t>Knoxville, TN 37921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F906A-5717-44B0-ABA7-6013DFAB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63" y="3539659"/>
            <a:ext cx="3284426" cy="444453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Resources available include:</a:t>
            </a:r>
          </a:p>
          <a:p>
            <a:r>
              <a:rPr lang="en-US" sz="1100" dirty="0"/>
              <a:t>TDOC Community Resource Center</a:t>
            </a:r>
          </a:p>
          <a:p>
            <a:r>
              <a:rPr lang="en-US" sz="1100" dirty="0"/>
              <a:t>American Job Center</a:t>
            </a:r>
          </a:p>
          <a:p>
            <a:r>
              <a:rPr lang="en-US" sz="1100" dirty="0"/>
              <a:t>Goodwill</a:t>
            </a:r>
          </a:p>
          <a:p>
            <a:r>
              <a:rPr lang="en-US" sz="1100" dirty="0"/>
              <a:t>Regions Bank</a:t>
            </a:r>
          </a:p>
          <a:p>
            <a:r>
              <a:rPr lang="en-US" sz="1100" dirty="0"/>
              <a:t>61 </a:t>
            </a:r>
          </a:p>
          <a:p>
            <a:r>
              <a:rPr lang="en-US" sz="1100" dirty="0"/>
              <a:t>Suzannah’s House</a:t>
            </a:r>
          </a:p>
          <a:p>
            <a:r>
              <a:rPr lang="en-US" sz="1100" dirty="0"/>
              <a:t>TCSEPP</a:t>
            </a:r>
          </a:p>
          <a:p>
            <a:r>
              <a:rPr lang="en-US" sz="1100"/>
              <a:t>Ticket </a:t>
            </a:r>
            <a:r>
              <a:rPr lang="en-US" sz="1100" dirty="0"/>
              <a:t>to Work</a:t>
            </a:r>
          </a:p>
          <a:p>
            <a:r>
              <a:rPr lang="en-US" sz="1100" dirty="0" err="1"/>
              <a:t>CareCuts</a:t>
            </a:r>
            <a:r>
              <a:rPr lang="en-US" sz="1100" dirty="0"/>
              <a:t> Ministry</a:t>
            </a:r>
          </a:p>
          <a:p>
            <a:r>
              <a:rPr lang="en-US" sz="1100" dirty="0"/>
              <a:t>TN Dept of Human Services/Vocational Rehabilitation</a:t>
            </a:r>
          </a:p>
          <a:p>
            <a:r>
              <a:rPr lang="en-US" sz="1100" dirty="0"/>
              <a:t>Dept. of Human Services / SNAP (accepting applications onsite)</a:t>
            </a:r>
          </a:p>
          <a:p>
            <a:r>
              <a:rPr lang="en-US" sz="1100" dirty="0"/>
              <a:t>KCDC applications accepted onsite</a:t>
            </a:r>
          </a:p>
          <a:p>
            <a:r>
              <a:rPr lang="en-US" sz="1100" dirty="0"/>
              <a:t>Additional resources and employers will be added up to the day prior to the event</a:t>
            </a:r>
          </a:p>
          <a:p>
            <a:endParaRPr lang="en-US" sz="1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80040F-4C1C-483C-9A43-D22157B7E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29000" y="2141034"/>
            <a:ext cx="3339788" cy="5843159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Employers available include</a:t>
            </a:r>
          </a:p>
          <a:p>
            <a:r>
              <a:rPr lang="en-US" sz="1000" dirty="0"/>
              <a:t>Goodwill Industries</a:t>
            </a:r>
          </a:p>
          <a:p>
            <a:r>
              <a:rPr lang="en-US" sz="1000" dirty="0"/>
              <a:t>Luttrell Staffing Group</a:t>
            </a:r>
          </a:p>
          <a:p>
            <a:r>
              <a:rPr lang="en-US" sz="1000" dirty="0" err="1"/>
              <a:t>ServPro</a:t>
            </a:r>
            <a:endParaRPr lang="en-US" sz="1000" dirty="0"/>
          </a:p>
          <a:p>
            <a:r>
              <a:rPr lang="en-US" sz="1000" dirty="0"/>
              <a:t>Applebee’s</a:t>
            </a:r>
          </a:p>
          <a:p>
            <a:r>
              <a:rPr lang="en-US" sz="1000" dirty="0"/>
              <a:t>Flowers Baking Company</a:t>
            </a:r>
          </a:p>
          <a:p>
            <a:r>
              <a:rPr lang="en-US" sz="1000" dirty="0"/>
              <a:t>Republic Plastics</a:t>
            </a:r>
          </a:p>
          <a:p>
            <a:r>
              <a:rPr lang="en-US" sz="1000" dirty="0"/>
              <a:t>M&amp;C Assemblies</a:t>
            </a:r>
          </a:p>
          <a:p>
            <a:r>
              <a:rPr lang="en-US" sz="1000" dirty="0" err="1"/>
              <a:t>HireQuest</a:t>
            </a:r>
            <a:endParaRPr lang="en-US" sz="1000" dirty="0"/>
          </a:p>
          <a:p>
            <a:r>
              <a:rPr lang="en-US" sz="1000" dirty="0"/>
              <a:t>University of Tennessee</a:t>
            </a:r>
          </a:p>
          <a:p>
            <a:r>
              <a:rPr lang="en-US" sz="1000" dirty="0"/>
              <a:t>Harrison Construction Company</a:t>
            </a:r>
          </a:p>
          <a:p>
            <a:r>
              <a:rPr lang="en-US" sz="1000" dirty="0"/>
              <a:t>Express Employment Professionals</a:t>
            </a:r>
          </a:p>
          <a:p>
            <a:r>
              <a:rPr lang="en-US" sz="1000" dirty="0"/>
              <a:t>Seeds of Change</a:t>
            </a:r>
          </a:p>
          <a:p>
            <a:r>
              <a:rPr lang="en-US" sz="1000" dirty="0"/>
              <a:t>LSM Staffing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" name="Picture 11" descr="Business people shaking hands">
            <a:extLst>
              <a:ext uri="{FF2B5EF4-FFF2-40B4-BE49-F238E27FC236}">
                <a16:creationId xmlns:a16="http://schemas.microsoft.com/office/drawing/2014/main" id="{C4962785-B9C3-4329-ABF2-796A5B1D861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0" y="37958"/>
            <a:ext cx="6679578" cy="1953909"/>
          </a:xfrm>
          <a:prstGeom prst="rect">
            <a:avLst/>
          </a:prstGeom>
          <a:ln w="69850">
            <a:solidFill>
              <a:srgbClr val="0070C0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F3FE55D-AC08-426C-9BF5-73EAC9251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920" y="8589621"/>
            <a:ext cx="904018" cy="3553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CEFD1E4-957E-4A45-B181-FD028E2ECD2D}"/>
              </a:ext>
            </a:extLst>
          </p:cNvPr>
          <p:cNvSpPr txBox="1"/>
          <p:nvPr/>
        </p:nvSpPr>
        <p:spPr>
          <a:xfrm>
            <a:off x="89210" y="8089276"/>
            <a:ext cx="667957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For questions about this event, please contact the TDOC Correctional Counselor at 865-333-6134 or </a:t>
            </a:r>
            <a:r>
              <a:rPr lang="en-US" sz="1200" dirty="0">
                <a:solidFill>
                  <a:srgbClr val="0070C0"/>
                </a:solidFill>
                <a:hlinkClick r:id="rId4"/>
              </a:rPr>
              <a:t>S</a:t>
            </a:r>
            <a:r>
              <a:rPr lang="en-US" sz="1200" dirty="0">
                <a:solidFill>
                  <a:srgbClr val="0563C1"/>
                </a:solidFill>
                <a:hlinkClick r:id="rId4"/>
              </a:rPr>
              <a:t>taci</a:t>
            </a:r>
            <a:r>
              <a:rPr lang="en-US" sz="1200" dirty="0">
                <a:solidFill>
                  <a:srgbClr val="0070C0"/>
                </a:solidFill>
                <a:hlinkClick r:id="rId4"/>
              </a:rPr>
              <a:t>.Golloway@tn.gov</a:t>
            </a:r>
            <a:r>
              <a:rPr lang="en-US" sz="1200" dirty="0"/>
              <a:t>.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617024-0A6A-4792-BCA5-0647F76584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62" y="8629720"/>
            <a:ext cx="1551904" cy="315230"/>
          </a:xfrm>
          <a:prstGeom prst="rect">
            <a:avLst/>
          </a:prstGeom>
        </p:spPr>
      </p:pic>
      <p:pic>
        <p:nvPicPr>
          <p:cNvPr id="11" name="Picture 10" descr="Logo, icon&#10;&#10;Description automatically generated">
            <a:extLst>
              <a:ext uri="{FF2B5EF4-FFF2-40B4-BE49-F238E27FC236}">
                <a16:creationId xmlns:a16="http://schemas.microsoft.com/office/drawing/2014/main" id="{82982CAC-BCAA-4B95-A3BC-9C5A10ABBD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145" y="5980221"/>
            <a:ext cx="611825" cy="640080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0B4D7B5A-2D47-4FE2-98D9-A9A2516D377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82" b="29985"/>
          <a:stretch/>
        </p:blipFill>
        <p:spPr>
          <a:xfrm>
            <a:off x="4594976" y="6098179"/>
            <a:ext cx="1007835" cy="382518"/>
          </a:xfrm>
          <a:prstGeom prst="rect">
            <a:avLst/>
          </a:prstGeom>
        </p:spPr>
      </p:pic>
      <p:pic>
        <p:nvPicPr>
          <p:cNvPr id="17" name="Picture 2" descr="SERVPRO">
            <a:extLst>
              <a:ext uri="{FF2B5EF4-FFF2-40B4-BE49-F238E27FC236}">
                <a16:creationId xmlns:a16="http://schemas.microsoft.com/office/drawing/2014/main" id="{FF29BDF4-3D7A-4779-8FEC-5685EEFE7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836" y="7536980"/>
            <a:ext cx="1593952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90470DCC-1679-4BE8-B3A2-D66BA31B3D4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8" b="19257"/>
          <a:stretch/>
        </p:blipFill>
        <p:spPr>
          <a:xfrm>
            <a:off x="3583023" y="7341742"/>
            <a:ext cx="1236688" cy="57142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ED23BB7-18E8-4206-9497-7CED251A36C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346" y="6703251"/>
            <a:ext cx="1828800" cy="223935"/>
          </a:xfrm>
          <a:prstGeom prst="rect">
            <a:avLst/>
          </a:prstGeom>
        </p:spPr>
      </p:pic>
      <p:pic>
        <p:nvPicPr>
          <p:cNvPr id="9" name="Picture 8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D51A9FC3-5A7C-4D42-AABE-ED4283A80E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259" y="6988170"/>
            <a:ext cx="684324" cy="640080"/>
          </a:xfrm>
          <a:prstGeom prst="rect">
            <a:avLst/>
          </a:prstGeom>
        </p:spPr>
      </p:pic>
      <p:pic>
        <p:nvPicPr>
          <p:cNvPr id="22" name="Picture 21" descr="A picture containing timeline&#10;&#10;Description automatically generated">
            <a:extLst>
              <a:ext uri="{FF2B5EF4-FFF2-40B4-BE49-F238E27FC236}">
                <a16:creationId xmlns:a16="http://schemas.microsoft.com/office/drawing/2014/main" id="{F1FC3441-A44D-4D8E-89B7-88E928ABCE5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8" t="29955" r="8618" b="44079"/>
          <a:stretch/>
        </p:blipFill>
        <p:spPr>
          <a:xfrm>
            <a:off x="3538376" y="6178360"/>
            <a:ext cx="907169" cy="284919"/>
          </a:xfrm>
          <a:prstGeom prst="rect">
            <a:avLst/>
          </a:prstGeom>
        </p:spPr>
      </p:pic>
      <p:pic>
        <p:nvPicPr>
          <p:cNvPr id="21" name="Picture 20" descr="Logo&#10;&#10;Description automatically generated with low confidence">
            <a:extLst>
              <a:ext uri="{FF2B5EF4-FFF2-40B4-BE49-F238E27FC236}">
                <a16:creationId xmlns:a16="http://schemas.microsoft.com/office/drawing/2014/main" id="{94A8490A-4993-4562-AEEA-2F79808D3072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0" b="21552"/>
          <a:stretch/>
        </p:blipFill>
        <p:spPr>
          <a:xfrm>
            <a:off x="3483352" y="6868123"/>
            <a:ext cx="1280160" cy="516590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1E962B3-F406-46B8-91C6-CBF00BA0950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7" b="25571"/>
          <a:stretch/>
        </p:blipFill>
        <p:spPr>
          <a:xfrm>
            <a:off x="5305463" y="5227708"/>
            <a:ext cx="1318084" cy="64008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D4F313CA-6525-446F-BEB3-B918FB547407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7" b="26062"/>
          <a:stretch/>
        </p:blipFill>
        <p:spPr>
          <a:xfrm>
            <a:off x="3606070" y="6536960"/>
            <a:ext cx="771782" cy="365760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411B1DB1-9C80-4FED-B42B-F625A0A5CFEC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5" t="36910" r="9292" b="34685"/>
          <a:stretch/>
        </p:blipFill>
        <p:spPr>
          <a:xfrm>
            <a:off x="5456594" y="7157577"/>
            <a:ext cx="1118741" cy="274320"/>
          </a:xfrm>
          <a:prstGeom prst="rect">
            <a:avLst/>
          </a:prstGeom>
        </p:spPr>
      </p:pic>
      <p:pic>
        <p:nvPicPr>
          <p:cNvPr id="27" name="Picture 26" descr="Logo, company name&#10;&#10;Description automatically generated">
            <a:extLst>
              <a:ext uri="{FF2B5EF4-FFF2-40B4-BE49-F238E27FC236}">
                <a16:creationId xmlns:a16="http://schemas.microsoft.com/office/drawing/2014/main" id="{3101EF48-EB00-4428-B5B8-04C7B933632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352" y="5639417"/>
            <a:ext cx="832569" cy="548640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EB86E63-A5EE-4EB0-A637-358A12240F76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80" b="30244"/>
          <a:stretch/>
        </p:blipFill>
        <p:spPr>
          <a:xfrm>
            <a:off x="4357473" y="5674465"/>
            <a:ext cx="892627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85CDEE9-EDDB-4B3E-97E8-30A392888E75}">
  <we:reference id="6a7bd4f3-0563-43af-8c08-79110eebdff6" version="1.1.0.1" store="EXCatalog" storeType="EXCatalog"/>
  <we:alternateReferences>
    <we:reference id="WA104381155" version="1.1.0.1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165</Words>
  <Application>Microsoft Office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One Stop Re-Entry Shop for Justice-Involved Individuals Wednesday, February 9, 2022  1:00 PM – 3:00 PM EST Hosted by the East Tennessee Re-Entry Collaborative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Stop Re-Entry Shop Resource and Employment Fair December 3, 2021  1:00 PM – 3:00 PM EST</dc:title>
  <dc:creator>Laura D. Chagnon</dc:creator>
  <cp:lastModifiedBy>Ginger Armstrong</cp:lastModifiedBy>
  <cp:revision>55</cp:revision>
  <cp:lastPrinted>2022-01-18T13:31:46Z</cp:lastPrinted>
  <dcterms:created xsi:type="dcterms:W3CDTF">2021-11-16T13:40:38Z</dcterms:created>
  <dcterms:modified xsi:type="dcterms:W3CDTF">2022-02-02T20:28:43Z</dcterms:modified>
</cp:coreProperties>
</file>